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F82A71-DA4F-47A1-AC5F-E852FD47855A}" v="3" dt="2021-02-24T11:39:47.3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6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herine Slater" userId="80128fcdad60e1cd" providerId="LiveId" clId="{9CF82A71-DA4F-47A1-AC5F-E852FD47855A}"/>
    <pc:docChg chg="custSel addSld delSld modSld">
      <pc:chgData name="Catherine Slater" userId="80128fcdad60e1cd" providerId="LiveId" clId="{9CF82A71-DA4F-47A1-AC5F-E852FD47855A}" dt="2021-02-24T11:54:00.290" v="21" actId="47"/>
      <pc:docMkLst>
        <pc:docMk/>
      </pc:docMkLst>
      <pc:sldChg chg="addSp delSp modSp del">
        <pc:chgData name="Catherine Slater" userId="80128fcdad60e1cd" providerId="LiveId" clId="{9CF82A71-DA4F-47A1-AC5F-E852FD47855A}" dt="2021-02-24T11:54:00.290" v="21" actId="47"/>
        <pc:sldMkLst>
          <pc:docMk/>
          <pc:sldMk cId="3099912968" sldId="257"/>
        </pc:sldMkLst>
        <pc:spChg chg="add del mod">
          <ac:chgData name="Catherine Slater" userId="80128fcdad60e1cd" providerId="LiveId" clId="{9CF82A71-DA4F-47A1-AC5F-E852FD47855A}" dt="2021-02-24T11:36:07.535" v="1"/>
          <ac:spMkLst>
            <pc:docMk/>
            <pc:sldMk cId="3099912968" sldId="257"/>
            <ac:spMk id="7" creationId="{EB265651-7736-42B9-B719-87C73DEAF1C7}"/>
          </ac:spMkLst>
        </pc:spChg>
        <pc:picChg chg="add del mod">
          <ac:chgData name="Catherine Slater" userId="80128fcdad60e1cd" providerId="LiveId" clId="{9CF82A71-DA4F-47A1-AC5F-E852FD47855A}" dt="2021-02-24T11:36:07.535" v="1"/>
          <ac:picMkLst>
            <pc:docMk/>
            <pc:sldMk cId="3099912968" sldId="257"/>
            <ac:picMk id="5" creationId="{5FA68033-6D6C-4695-83B6-71AAAE32895B}"/>
          </ac:picMkLst>
        </pc:picChg>
        <pc:picChg chg="add del mod">
          <ac:chgData name="Catherine Slater" userId="80128fcdad60e1cd" providerId="LiveId" clId="{9CF82A71-DA4F-47A1-AC5F-E852FD47855A}" dt="2021-02-24T11:36:07.535" v="1"/>
          <ac:picMkLst>
            <pc:docMk/>
            <pc:sldMk cId="3099912968" sldId="257"/>
            <ac:picMk id="6" creationId="{0BFBA3B1-62DC-4589-BEB7-0039A4F8A9B6}"/>
          </ac:picMkLst>
        </pc:picChg>
      </pc:sldChg>
      <pc:sldChg chg="addSp delSp modSp mod">
        <pc:chgData name="Catherine Slater" userId="80128fcdad60e1cd" providerId="LiveId" clId="{9CF82A71-DA4F-47A1-AC5F-E852FD47855A}" dt="2021-02-24T11:38:02.906" v="14" actId="1076"/>
        <pc:sldMkLst>
          <pc:docMk/>
          <pc:sldMk cId="2824100600" sldId="258"/>
        </pc:sldMkLst>
        <pc:spChg chg="del">
          <ac:chgData name="Catherine Slater" userId="80128fcdad60e1cd" providerId="LiveId" clId="{9CF82A71-DA4F-47A1-AC5F-E852FD47855A}" dt="2021-02-24T11:36:16.699" v="2" actId="478"/>
          <ac:spMkLst>
            <pc:docMk/>
            <pc:sldMk cId="2824100600" sldId="258"/>
            <ac:spMk id="6" creationId="{00000000-0000-0000-0000-000000000000}"/>
          </ac:spMkLst>
        </pc:spChg>
        <pc:picChg chg="add mod modCrop">
          <ac:chgData name="Catherine Slater" userId="80128fcdad60e1cd" providerId="LiveId" clId="{9CF82A71-DA4F-47A1-AC5F-E852FD47855A}" dt="2021-02-24T11:38:02.906" v="14" actId="1076"/>
          <ac:picMkLst>
            <pc:docMk/>
            <pc:sldMk cId="2824100600" sldId="258"/>
            <ac:picMk id="4" creationId="{E1B66F0B-6EA5-4C77-AFF7-217B9C815571}"/>
          </ac:picMkLst>
        </pc:picChg>
        <pc:picChg chg="del mod">
          <ac:chgData name="Catherine Slater" userId="80128fcdad60e1cd" providerId="LiveId" clId="{9CF82A71-DA4F-47A1-AC5F-E852FD47855A}" dt="2021-02-24T11:36:40.362" v="4" actId="478"/>
          <ac:picMkLst>
            <pc:docMk/>
            <pc:sldMk cId="2824100600" sldId="258"/>
            <ac:picMk id="5" creationId="{00000000-0000-0000-0000-000000000000}"/>
          </ac:picMkLst>
        </pc:picChg>
      </pc:sldChg>
      <pc:sldChg chg="addSp delSp modSp new mod">
        <pc:chgData name="Catherine Slater" userId="80128fcdad60e1cd" providerId="LiveId" clId="{9CF82A71-DA4F-47A1-AC5F-E852FD47855A}" dt="2021-02-24T11:39:53.843" v="20" actId="1076"/>
        <pc:sldMkLst>
          <pc:docMk/>
          <pc:sldMk cId="4034046583" sldId="259"/>
        </pc:sldMkLst>
        <pc:spChg chg="del">
          <ac:chgData name="Catherine Slater" userId="80128fcdad60e1cd" providerId="LiveId" clId="{9CF82A71-DA4F-47A1-AC5F-E852FD47855A}" dt="2021-02-24T11:39:44.673" v="16" actId="478"/>
          <ac:spMkLst>
            <pc:docMk/>
            <pc:sldMk cId="4034046583" sldId="259"/>
            <ac:spMk id="2" creationId="{17996567-2A57-4C42-B90D-335628294540}"/>
          </ac:spMkLst>
        </pc:spChg>
        <pc:spChg chg="del">
          <ac:chgData name="Catherine Slater" userId="80128fcdad60e1cd" providerId="LiveId" clId="{9CF82A71-DA4F-47A1-AC5F-E852FD47855A}" dt="2021-02-24T11:39:46.594" v="17" actId="478"/>
          <ac:spMkLst>
            <pc:docMk/>
            <pc:sldMk cId="4034046583" sldId="259"/>
            <ac:spMk id="3" creationId="{178B8ADC-9E3E-4FB0-B09B-5353E29E125D}"/>
          </ac:spMkLst>
        </pc:spChg>
        <pc:picChg chg="add mod">
          <ac:chgData name="Catherine Slater" userId="80128fcdad60e1cd" providerId="LiveId" clId="{9CF82A71-DA4F-47A1-AC5F-E852FD47855A}" dt="2021-02-24T11:39:53.843" v="20" actId="1076"/>
          <ac:picMkLst>
            <pc:docMk/>
            <pc:sldMk cId="4034046583" sldId="259"/>
            <ac:picMk id="4" creationId="{97437DB2-A3C2-49B3-A329-1FB69592A1F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48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193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555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266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623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68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483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63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224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158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50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3F77F-3ACF-4FE2-B4F8-05282A711041}" type="datetimeFigureOut">
              <a:rPr lang="en-GB" smtClean="0"/>
              <a:t>24/02/2021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A1038-3978-4652-82BC-2AF2BA5941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419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816" y="156754"/>
            <a:ext cx="11808823" cy="308283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r>
              <a:rPr lang="en-GB" sz="3200" b="1" u="sng" dirty="0">
                <a:solidFill>
                  <a:schemeClr val="tx1"/>
                </a:solidFill>
                <a:latin typeface="HamletOrNot" panose="02000603090000020003" pitchFamily="2" charset="0"/>
              </a:rPr>
              <a:t>Monday 1</a:t>
            </a:r>
            <a:r>
              <a:rPr lang="en-GB" sz="3200" b="1" u="sng" baseline="30000" dirty="0">
                <a:solidFill>
                  <a:schemeClr val="tx1"/>
                </a:solidFill>
                <a:latin typeface="HamletOrNot" panose="02000603090000020003" pitchFamily="2" charset="0"/>
              </a:rPr>
              <a:t>st</a:t>
            </a:r>
            <a:r>
              <a:rPr lang="en-GB" sz="3200" b="1" u="sng" dirty="0">
                <a:solidFill>
                  <a:schemeClr val="tx1"/>
                </a:solidFill>
                <a:latin typeface="HamletOrNot" panose="02000603090000020003" pitchFamily="2" charset="0"/>
              </a:rPr>
              <a:t> March 2021</a:t>
            </a:r>
          </a:p>
          <a:p>
            <a:pPr algn="ctr"/>
            <a:r>
              <a:rPr lang="en-GB" sz="3200" b="1" u="sng" dirty="0">
                <a:solidFill>
                  <a:schemeClr val="tx1"/>
                </a:solidFill>
                <a:latin typeface="HamletOrNot" panose="02000603090000020003" pitchFamily="2" charset="0"/>
              </a:rPr>
              <a:t>Can I plan a discussion text?</a:t>
            </a:r>
          </a:p>
          <a:p>
            <a:pPr algn="ctr"/>
            <a:r>
              <a:rPr lang="en-GB" sz="3200" dirty="0">
                <a:solidFill>
                  <a:schemeClr val="tx1"/>
                </a:solidFill>
                <a:latin typeface="HamletOrNot" panose="02000603090000020003" pitchFamily="2" charset="0"/>
              </a:rPr>
              <a:t>Romeo and Juliet – The Final piece of writing.</a:t>
            </a:r>
            <a:endParaRPr lang="en-GB" sz="3200" b="1" u="sng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r>
              <a:rPr lang="en-GB" sz="4800" i="1" dirty="0">
                <a:solidFill>
                  <a:schemeClr val="tx1"/>
                </a:solidFill>
                <a:latin typeface="HamletOrNot" panose="02000603090000020003" pitchFamily="2" charset="0"/>
              </a:rPr>
              <a:t>‘Was Friar Lawrence to blame for the deaths of Romeo and Juliet?’</a:t>
            </a:r>
          </a:p>
          <a:p>
            <a:pPr algn="ctr"/>
            <a:endParaRPr lang="en-GB" sz="4800" i="1" dirty="0">
              <a:solidFill>
                <a:schemeClr val="tx1"/>
              </a:solidFill>
              <a:latin typeface="HamletOrNot" panose="02000603090000020003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168" y="3365801"/>
            <a:ext cx="2676118" cy="33601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9816" y="3365801"/>
            <a:ext cx="4454435" cy="33601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HamletOrNot" panose="02000603090000020003" pitchFamily="2" charset="0"/>
              </a:rPr>
              <a:t>Reasons why he is…</a:t>
            </a: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24204" y="3365801"/>
            <a:ext cx="4454435" cy="33601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HamletOrNot" panose="02000603090000020003" pitchFamily="2" charset="0"/>
              </a:rPr>
              <a:t>Reasons why he is not…</a:t>
            </a: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  <a:p>
            <a:pPr algn="ctr"/>
            <a:endParaRPr lang="en-GB" sz="2800" dirty="0">
              <a:solidFill>
                <a:schemeClr val="tx1"/>
              </a:solidFill>
              <a:latin typeface="HamletOrNot" panose="0200060309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543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7437DB2-A3C2-49B3-A329-1FB69592A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61" y="1336266"/>
            <a:ext cx="11762077" cy="369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046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547366"/>
              </p:ext>
            </p:extLst>
          </p:nvPr>
        </p:nvGraphicFramePr>
        <p:xfrm>
          <a:off x="496498" y="271093"/>
          <a:ext cx="4455064" cy="6198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976">
                  <a:extLst>
                    <a:ext uri="{9D8B030D-6E8A-4147-A177-3AD203B41FA5}">
                      <a16:colId xmlns:a16="http://schemas.microsoft.com/office/drawing/2014/main" val="2717054365"/>
                    </a:ext>
                  </a:extLst>
                </a:gridCol>
                <a:gridCol w="2924088">
                  <a:extLst>
                    <a:ext uri="{9D8B030D-6E8A-4147-A177-3AD203B41FA5}">
                      <a16:colId xmlns:a16="http://schemas.microsoft.com/office/drawing/2014/main" val="2600615768"/>
                    </a:ext>
                  </a:extLst>
                </a:gridCol>
              </a:tblGrid>
              <a:tr h="700815">
                <a:tc gridSpan="2"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tx1"/>
                          </a:solidFill>
                          <a:latin typeface="HamletOrNot" panose="02000603090000020003" pitchFamily="2" charset="0"/>
                        </a:rPr>
                        <a:t>Planning grid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4030401"/>
                  </a:ext>
                </a:extLst>
              </a:tr>
              <a:tr h="999619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HamletOrNot" panose="02000603090000020003" pitchFamily="2" charset="0"/>
                        </a:rPr>
                        <a:t>Paragraph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HamletOrNot" panose="02000603090000020003" pitchFamily="2" charset="0"/>
                        </a:rPr>
                        <a:t>Why are you writing? What information</a:t>
                      </a:r>
                      <a:r>
                        <a:rPr lang="en-GB" baseline="0" dirty="0">
                          <a:latin typeface="HamletOrNot" panose="02000603090000020003" pitchFamily="2" charset="0"/>
                        </a:rPr>
                        <a:t> have you got?</a:t>
                      </a:r>
                      <a:endParaRPr lang="en-GB" dirty="0">
                        <a:latin typeface="HamletOrNot" panose="02000603090000020003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178004"/>
                  </a:ext>
                </a:extLst>
              </a:tr>
              <a:tr h="159939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HamletOrNot" panose="02000603090000020003" pitchFamily="2" charset="0"/>
                        </a:rPr>
                        <a:t>Paragraph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HamletOrNot" panose="02000603090000020003" pitchFamily="2" charset="0"/>
                        </a:rPr>
                        <a:t>Arguments</a:t>
                      </a:r>
                      <a:r>
                        <a:rPr lang="en-GB" baseline="0" dirty="0">
                          <a:latin typeface="HamletOrNot" panose="02000603090000020003" pitchFamily="2" charset="0"/>
                        </a:rPr>
                        <a:t> for Friar Lawrence being responsible for Romeo and Juliet’s death. EVIDENCE FROM THE TEXT.</a:t>
                      </a:r>
                      <a:endParaRPr lang="en-GB" dirty="0">
                        <a:latin typeface="HamletOrNot" panose="02000603090000020003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579462"/>
                  </a:ext>
                </a:extLst>
              </a:tr>
              <a:tr h="159939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HamletOrNot" panose="02000603090000020003" pitchFamily="2" charset="0"/>
                        </a:rPr>
                        <a:t>Paragraph</a:t>
                      </a:r>
                      <a:r>
                        <a:rPr lang="en-GB" baseline="0" dirty="0">
                          <a:latin typeface="HamletOrNot" panose="02000603090000020003" pitchFamily="2" charset="0"/>
                        </a:rPr>
                        <a:t> 3</a:t>
                      </a:r>
                      <a:endParaRPr lang="en-GB" dirty="0">
                        <a:latin typeface="HamletOrNot" panose="02000603090000020003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HamletOrNot" panose="02000603090000020003" pitchFamily="2" charset="0"/>
                        </a:rPr>
                        <a:t>Arguments against Friar</a:t>
                      </a:r>
                      <a:r>
                        <a:rPr lang="en-GB" baseline="0" dirty="0">
                          <a:latin typeface="HamletOrNot" panose="02000603090000020003" pitchFamily="2" charset="0"/>
                        </a:rPr>
                        <a:t> Lawrence being responsible for Romeo and Juliet’s death. EVIDENCE FROM THE TEXT.</a:t>
                      </a:r>
                      <a:endParaRPr lang="en-GB" dirty="0">
                        <a:latin typeface="HamletOrNot" panose="02000603090000020003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970537"/>
                  </a:ext>
                </a:extLst>
              </a:tr>
              <a:tr h="1299504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HamletOrNot" panose="02000603090000020003" pitchFamily="2" charset="0"/>
                        </a:rPr>
                        <a:t>Paragraph 4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HamletOrNot" panose="02000603090000020003" pitchFamily="2" charset="0"/>
                        </a:rPr>
                        <a:t>Concluding</a:t>
                      </a:r>
                      <a:r>
                        <a:rPr lang="en-GB" baseline="0" dirty="0">
                          <a:latin typeface="HamletOrNot" panose="02000603090000020003" pitchFamily="2" charset="0"/>
                        </a:rPr>
                        <a:t> paragraph that summarised both arguments. Add in your personal opinion. </a:t>
                      </a:r>
                      <a:endParaRPr lang="en-GB" dirty="0">
                        <a:latin typeface="HamletOrNot" panose="02000603090000020003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337103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E1B66F0B-6EA5-4C77-AFF7-217B9C8155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500" t="17334" r="36417" b="7407"/>
          <a:stretch/>
        </p:blipFill>
        <p:spPr>
          <a:xfrm>
            <a:off x="6863176" y="186632"/>
            <a:ext cx="4455064" cy="648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100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896D98FF58445BA2FD4DB4032BC6D" ma:contentTypeVersion="13" ma:contentTypeDescription="Create a new document." ma:contentTypeScope="" ma:versionID="799c26e8a8bde2cfa8e1a7601abb81ef">
  <xsd:schema xmlns:xsd="http://www.w3.org/2001/XMLSchema" xmlns:xs="http://www.w3.org/2001/XMLSchema" xmlns:p="http://schemas.microsoft.com/office/2006/metadata/properties" xmlns:ns3="6238e681-0c5d-403c-b5fb-24c8f06b3992" xmlns:ns4="eaa791e2-b272-4730-9a71-05d5f776354c" targetNamespace="http://schemas.microsoft.com/office/2006/metadata/properties" ma:root="true" ma:fieldsID="f58f8679e21900c766285c8be13de883" ns3:_="" ns4:_="">
    <xsd:import namespace="6238e681-0c5d-403c-b5fb-24c8f06b3992"/>
    <xsd:import namespace="eaa791e2-b272-4730-9a71-05d5f776354c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38e681-0c5d-403c-b5fb-24c8f06b399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a791e2-b272-4730-9a71-05d5f77635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7F9A931-89B2-4C9B-9126-0F784A9101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0852B22-87AF-4386-A726-C303140374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38e681-0c5d-403c-b5fb-24c8f06b3992"/>
    <ds:schemaRef ds:uri="eaa791e2-b272-4730-9a71-05d5f77635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45C132-2E77-4F5D-A6D8-425EB967839D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eaa791e2-b272-4730-9a71-05d5f776354c"/>
    <ds:schemaRef ds:uri="6238e681-0c5d-403c-b5fb-24c8f06b3992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114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HamletOrNot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Gregan, Natalie</dc:creator>
  <cp:lastModifiedBy>Catherine Slater</cp:lastModifiedBy>
  <cp:revision>10</cp:revision>
  <dcterms:created xsi:type="dcterms:W3CDTF">2020-04-23T12:35:13Z</dcterms:created>
  <dcterms:modified xsi:type="dcterms:W3CDTF">2021-02-24T11:54:26Z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0x0101003FA896D98FF58445BA2FD4DB4032BC6D</vt:lpwstr>
  </property>
</Properties>
</file>